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13" Type="http://schemas.openxmlformats.org/officeDocument/2006/relationships/image" Target="../media/image18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5" Type="http://schemas.openxmlformats.org/officeDocument/2006/relationships/image" Target="../media/image25.png"/><Relationship Id="rId14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19.png"/><Relationship Id="rId5" Type="http://schemas.openxmlformats.org/officeDocument/2006/relationships/image" Target="../media/image22.png"/><Relationship Id="rId19" Type="http://schemas.openxmlformats.org/officeDocument/2006/relationships/image" Target="../media/image49.png"/><Relationship Id="rId6" Type="http://schemas.openxmlformats.org/officeDocument/2006/relationships/image" Target="../media/image15.png"/><Relationship Id="rId18" Type="http://schemas.openxmlformats.org/officeDocument/2006/relationships/image" Target="../media/image28.png"/><Relationship Id="rId7" Type="http://schemas.openxmlformats.org/officeDocument/2006/relationships/image" Target="../media/image12.png"/><Relationship Id="rId8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50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jp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OpenMTR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 Clinard, Bryan Dingman, Alan Carpenter, Todd Reagan, &amp; Nick Hietala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Complete!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297500" y="1567550"/>
            <a:ext cx="3381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7"/>
            </a:pPr>
            <a:r>
              <a:rPr lang="en"/>
              <a:t>Compare read value to metadata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Correct values are ignored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Incorrect  values are reported</a:t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419" y="1223163"/>
            <a:ext cx="829175" cy="8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425" y="2052338"/>
            <a:ext cx="829175" cy="8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431" y="2881513"/>
            <a:ext cx="829175" cy="8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8425" y="3710688"/>
            <a:ext cx="829175" cy="8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6694" y="1223172"/>
            <a:ext cx="829174" cy="82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6700" y="2052347"/>
            <a:ext cx="829174" cy="82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6706" y="2881522"/>
            <a:ext cx="829174" cy="82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26700" y="3710697"/>
            <a:ext cx="829174" cy="82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4969" y="1223168"/>
            <a:ext cx="829175" cy="8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14963" y="2052343"/>
            <a:ext cx="829174" cy="8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14981" y="2881518"/>
            <a:ext cx="829174" cy="8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14975" y="3710693"/>
            <a:ext cx="829174" cy="8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03242" y="1223168"/>
            <a:ext cx="829181" cy="8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03259" y="2052343"/>
            <a:ext cx="829181" cy="8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03252" y="2881518"/>
            <a:ext cx="829181" cy="8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03244" y="3710693"/>
            <a:ext cx="829181" cy="82918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4963563" y="4539863"/>
            <a:ext cx="378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5851838" y="4539863"/>
            <a:ext cx="378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6740113" y="4539875"/>
            <a:ext cx="378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7628375" y="4539875"/>
            <a:ext cx="378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19">
            <a:alphaModFix/>
          </a:blip>
          <a:srcRect b="42612" l="8135" r="5224" t="27166"/>
          <a:stretch/>
        </p:blipFill>
        <p:spPr>
          <a:xfrm>
            <a:off x="4738425" y="309075"/>
            <a:ext cx="34940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297500" y="2610900"/>
            <a:ext cx="2326275" cy="13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1212904" y="3971538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JSON Metadata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 odometer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process for Odometer</a:t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source to gray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“Canny” filter for edge detection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64" y="2649375"/>
            <a:ext cx="2528224" cy="202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886" y="2649375"/>
            <a:ext cx="2528224" cy="2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712" y="2649375"/>
            <a:ext cx="2528224" cy="202257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490686" y="4671950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 image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3208475" y="4671950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Grayscale image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5920072" y="4671950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Canny filter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process for Odometer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3"/>
            </a:pPr>
            <a:r>
              <a:rPr lang="en"/>
              <a:t>Find the contours in the image and draw the largest rectangles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 startAt="3"/>
            </a:pPr>
            <a:r>
              <a:rPr lang="en"/>
              <a:t>Filter out readout based on area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46981" l="29126" r="21597" t="13405"/>
          <a:stretch/>
        </p:blipFill>
        <p:spPr>
          <a:xfrm>
            <a:off x="1297500" y="2441225"/>
            <a:ext cx="3168099" cy="20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46619" l="29033" r="21691" t="13769"/>
          <a:stretch/>
        </p:blipFill>
        <p:spPr>
          <a:xfrm>
            <a:off x="5168300" y="2441225"/>
            <a:ext cx="3168099" cy="203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1199087" y="4478750"/>
            <a:ext cx="20187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Largest rectangles selected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5068913" y="4478750"/>
            <a:ext cx="1453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Filtered rectangle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process for Odometer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n"/>
              <a:t>Extract the readout from the source image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n"/>
              <a:t>Turn to grayscale and blur the image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n"/>
              <a:t>Apply an adaptive threshold filter to remove data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n"/>
              <a:t>Apply Morphological filter to clean up the background noise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n"/>
              <a:t>Find the contours and extract the digits by their area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3" y="3103000"/>
            <a:ext cx="1308627" cy="4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625" y="3103000"/>
            <a:ext cx="1308627" cy="4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687" y="3103000"/>
            <a:ext cx="1308627" cy="4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749" y="3103000"/>
            <a:ext cx="1308627" cy="4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9811" y="3103000"/>
            <a:ext cx="1308627" cy="4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861613" y="3543875"/>
            <a:ext cx="1454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Extracted source image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354739" y="3543875"/>
            <a:ext cx="1308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Grayscale and blurred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3838574" y="3543875"/>
            <a:ext cx="1387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Adaptive threshold filter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5302209" y="3543875"/>
            <a:ext cx="1242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Morphological filter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6782774" y="3543875"/>
            <a:ext cx="1387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Extracted digits selected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process for Odometer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438" y="1351802"/>
            <a:ext cx="1314750" cy="15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Extract the digit from the modified image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Apply another Morphological filter to close up gaps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Segment the image into 7 segments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Based on how “full” the segment is determines if it’s ON or OFF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Using a lookup table, translate the ON/OFF states to a number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Compare read value to metadata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Correct values are ignored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Incorrect  values are reported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500" y="3776564"/>
            <a:ext cx="313003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792" y="3776564"/>
            <a:ext cx="326045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4126" y="3776547"/>
            <a:ext cx="339087" cy="31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2501" y="3776564"/>
            <a:ext cx="326045" cy="37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6500" y="3079050"/>
            <a:ext cx="1692047" cy="57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500" y="4207013"/>
            <a:ext cx="313003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792" y="4207013"/>
            <a:ext cx="326045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74126" y="4207013"/>
            <a:ext cx="339087" cy="31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2501" y="4207013"/>
            <a:ext cx="326045" cy="37821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7522575" y="1289214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7021650" y="1452850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8023500" y="1452850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7522575" y="1916123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7021650" y="2246700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8023500" y="2246700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7522575" y="2474700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b="1"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4379813" y="4532400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4828625" y="4532400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5290488" y="4532400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5752338" y="4532400"/>
            <a:ext cx="312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Shape 3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19738" y="3268813"/>
            <a:ext cx="193357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6427570" y="4355029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JSON Metadata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6930751" y="2842300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Segments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“bad” images and adjust our workflow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Iterating over multiple images vs just select ones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Improving both read processes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Implementing machine learning for odometer reads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OpenMTR?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OpenMTR is a .NET framework console application that </a:t>
            </a:r>
            <a:r>
              <a:rPr lang="en" sz="1400"/>
              <a:t>utilizes</a:t>
            </a:r>
            <a:r>
              <a:rPr lang="en" sz="1400"/>
              <a:t> Optical Character </a:t>
            </a:r>
            <a:r>
              <a:rPr lang="en" sz="1400"/>
              <a:t>Recognition</a:t>
            </a:r>
            <a:r>
              <a:rPr lang="en" sz="1400"/>
              <a:t> to read water and gas meters.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Technologies used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OpenCV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OpenCVSharp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</a:t>
            </a:r>
            <a:r>
              <a:rPr lang="en" sz="1400"/>
              <a:t>ewtonsoft JSON.NET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393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Challenges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Pictures are not perfect</a:t>
            </a:r>
            <a:endParaRPr sz="1400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Glare</a:t>
            </a:r>
            <a:endParaRPr sz="1400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Dirt</a:t>
            </a:r>
            <a:endParaRPr sz="1400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Objects in the way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 meter at all</a:t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7069213" y="4488075"/>
            <a:ext cx="1404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spy with my little eye...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25" y="444125"/>
            <a:ext cx="2478574" cy="185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825" y="2694425"/>
            <a:ext cx="2478574" cy="18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5">
            <a:alphaModFix/>
          </a:blip>
          <a:srcRect b="36502" l="23653" r="30831" t="30827"/>
          <a:stretch/>
        </p:blipFill>
        <p:spPr>
          <a:xfrm>
            <a:off x="2956100" y="3121425"/>
            <a:ext cx="2538626" cy="13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6855087" y="2303050"/>
            <a:ext cx="18387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Hang on, lemme take a selfie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4818004" y="4488075"/>
            <a:ext cx="77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Thanks sun.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OpenCV and OpenMTR handles data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</a:t>
            </a:r>
            <a:r>
              <a:rPr b="1" lang="en"/>
              <a:t>Mat-</a:t>
            </a:r>
            <a:r>
              <a:rPr lang="en"/>
              <a:t>ters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images are stored in Mat data type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Mat objects are n-</a:t>
            </a:r>
            <a:r>
              <a:rPr lang="en"/>
              <a:t>dimensional</a:t>
            </a:r>
            <a:r>
              <a:rPr lang="en"/>
              <a:t> dense numerical single-channel or multi-channel arrays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of our images are read in as a multi-channel Mat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Most filters require a single-channel Mat, so before we do any processing, we convert to </a:t>
            </a:r>
            <a:r>
              <a:rPr lang="en"/>
              <a:t>grayscale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OpenMTR Meter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store all of the read images in a Meter object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Meter is comprised of four attributes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Filename &lt;string&gt;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Source Image &lt;Mat&gt;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Modified Image &lt;Mat&gt;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MetaData &lt;</a:t>
            </a:r>
            <a:r>
              <a:rPr lang="en"/>
              <a:t>MeterMetaData</a:t>
            </a:r>
            <a:r>
              <a:rPr lang="en"/>
              <a:t>&gt;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Process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Read in image file and metadata; Convert into Meter object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Based on metadata, process as Digital or Dial meter</a:t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750" y="2635488"/>
            <a:ext cx="19240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6205922" y="3768975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JSON Metadata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meters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Dial meters							</a:t>
            </a:r>
            <a:r>
              <a:rPr lang="en"/>
              <a:t>Digital/Odometer meters</a:t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75" y="1989850"/>
            <a:ext cx="2901067" cy="21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600" y="1977550"/>
            <a:ext cx="2719750" cy="21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 dial meter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process for dial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 source image to grayscale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 filters from OpenCV to clean up and highlight the data we want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For a dial meter, we applied a morphological operation to remove background noise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28936" l="0" r="0" t="0"/>
          <a:stretch/>
        </p:blipFill>
        <p:spPr>
          <a:xfrm>
            <a:off x="3190850" y="2711500"/>
            <a:ext cx="2762275" cy="1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4">
            <a:alphaModFix/>
          </a:blip>
          <a:srcRect b="28936" l="0" r="0" t="0"/>
          <a:stretch/>
        </p:blipFill>
        <p:spPr>
          <a:xfrm>
            <a:off x="6031800" y="2711500"/>
            <a:ext cx="2762275" cy="1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 b="30905" l="0" r="0" t="0"/>
          <a:stretch/>
        </p:blipFill>
        <p:spPr>
          <a:xfrm>
            <a:off x="349925" y="2711500"/>
            <a:ext cx="2762275" cy="14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256749" y="4183700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 image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3099776" y="4183700"/>
            <a:ext cx="140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Grayscale image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5934489" y="4183700"/>
            <a:ext cx="12852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Image with filters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process for dial meter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3"/>
            </a:pPr>
            <a:r>
              <a:rPr lang="en"/>
              <a:t>Using Hough Circles, find all circles in the image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 startAt="3"/>
            </a:pPr>
            <a:r>
              <a:rPr lang="en"/>
              <a:t>Filter the circles based on Y axis of the center point and then sort left to right</a:t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30240" l="0" r="0" t="0"/>
          <a:stretch/>
        </p:blipFill>
        <p:spPr>
          <a:xfrm>
            <a:off x="1297500" y="2627550"/>
            <a:ext cx="3395875" cy="177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30240" l="0" r="0" t="0"/>
          <a:stretch/>
        </p:blipFill>
        <p:spPr>
          <a:xfrm>
            <a:off x="4940525" y="2627550"/>
            <a:ext cx="3395875" cy="177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1210511" y="4404225"/>
            <a:ext cx="191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 image with circles drawn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4848825" y="4404225"/>
            <a:ext cx="3294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 image with filtered circles drawn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process for dial meter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n"/>
              <a:t>Extract the dials from the source picture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n"/>
              <a:t>Extracting the digit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Apply gray filter and adjust skew to straighten up image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“Dilate” the image to remove the background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Apply “Canny” filter to edge detect the needle and get the contours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Find </a:t>
            </a:r>
            <a:r>
              <a:rPr lang="en"/>
              <a:t>farthest</a:t>
            </a:r>
            <a:r>
              <a:rPr lang="en"/>
              <a:t> point from center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Break the dial up into 10 quadrants and detect which quadrant the tip of the needle is in</a:t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950" y="3486050"/>
            <a:ext cx="992700" cy="9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800" y="3486050"/>
            <a:ext cx="992700" cy="9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650" y="3486050"/>
            <a:ext cx="992700" cy="9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1500" y="3486050"/>
            <a:ext cx="992700" cy="9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7350" y="3486050"/>
            <a:ext cx="992700" cy="9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1397438" y="4478750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 image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2689463" y="4478750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Dilated filter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975276" y="4478750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Canny filter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5267287" y="4478750"/>
            <a:ext cx="1174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Contours, center, and needle tip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6564739" y="4478750"/>
            <a:ext cx="1019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Quadrants and needle tip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